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1" r:id="rId21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6" Type="http://schemas.openxmlformats.org/officeDocument/2006/relationships/slide" Target="slides/slide14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0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Google Shape;5041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2" name="Google Shape;5042;p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6.xml"/></Relationships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3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p702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16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the GCF of the following.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45" name="Google Shape;5045;p702"/>
          <p:cNvSpPr txBox="1"/>
          <p:nvPr>
            <p:ph idx="1" type="body"/>
          </p:nvPr>
        </p:nvSpPr>
        <p:spPr>
          <a:xfrm>
            <a:off x="152400" y="571500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1" i="1" lang="zh-CN" sz="2590" u="sng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28</a:t>
            </a:r>
            <a:r>
              <a:rPr b="1" i="0" lang="zh-CN" sz="259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1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27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60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45</a:t>
            </a:r>
            <a:r>
              <a:rPr b="0" i="0" lang="zh-CN" sz="259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52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56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1" i="1" lang="zh-CN" sz="2590" u="sng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36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72</a:t>
            </a:r>
            <a:endParaRPr b="0" i="0" sz="259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